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Platypi Medium" panose="020B0604020202020204" charset="0"/>
      <p:regular r:id="rId13"/>
    </p:embeddedFont>
    <p:embeddedFont>
      <p:font typeface="Source Serif 4" panose="020B0604020202020204" charset="0"/>
      <p:regular r:id="rId14"/>
    </p:embeddedFont>
  </p:embeddedFont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3080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338393"/>
            <a:ext cx="712898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Stop en Halv og Bliv Mere Hel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256127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En integrativ tilgang til misbrug, afhængighed og spiseforstyrrelser gennem ID-terapi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235" y="800338"/>
            <a:ext cx="7669530" cy="1151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Fra Symptom til Autentisk Eksistens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737235" y="2228612"/>
            <a:ext cx="7669530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ID-terapien tilbyder en virkelig dybdegående, integral tilgang til MAS, der bruger både psykodynamisk dybde, eksistentiel bevidsthed og praktisk adfærdsændring.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737235" y="3025497"/>
            <a:ext cx="3742611" cy="1651397"/>
          </a:xfrm>
          <a:prstGeom prst="roundRect">
            <a:avLst>
              <a:gd name="adj" fmla="val 1674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3"/>
          <p:cNvSpPr/>
          <p:nvPr/>
        </p:nvSpPr>
        <p:spPr>
          <a:xfrm>
            <a:off x="921544" y="3209806"/>
            <a:ext cx="2423398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Pentagral Integration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21544" y="3608189"/>
            <a:ext cx="3373993" cy="884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Arbejdet på tværs af alle fem dimensioner sikrer helhedsorienteret healing og varig forandring.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664154" y="3025497"/>
            <a:ext cx="3742611" cy="1651397"/>
          </a:xfrm>
          <a:prstGeom prst="roundRect">
            <a:avLst>
              <a:gd name="adj" fmla="val 1674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9" name="Text 6"/>
          <p:cNvSpPr/>
          <p:nvPr/>
        </p:nvSpPr>
        <p:spPr>
          <a:xfrm>
            <a:off x="4848463" y="3209806"/>
            <a:ext cx="2420183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Teoretisk Fundament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4848463" y="3608189"/>
            <a:ext cx="3373993" cy="884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Grof, Yalom, O'Malley, Henriksen og Simonsen giver dybde og mening til den terapeutiske proces.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737235" y="4861203"/>
            <a:ext cx="7669530" cy="1356598"/>
          </a:xfrm>
          <a:prstGeom prst="roundRect">
            <a:avLst>
              <a:gd name="adj" fmla="val 2038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2" name="Text 9"/>
          <p:cNvSpPr/>
          <p:nvPr/>
        </p:nvSpPr>
        <p:spPr>
          <a:xfrm>
            <a:off x="921544" y="5045512"/>
            <a:ext cx="2303859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Praktiske Værktøjer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921544" y="5443895"/>
            <a:ext cx="7300913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Konkrete modeller og øvelser understøtter klientens rejse fra symptom til autentisk væren.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013698" y="6632377"/>
            <a:ext cx="7393067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Målet er ikke bare at stoppe misbruget, men at finde vejen til en mere hel og autentisk eksistens.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737235" y="6425089"/>
            <a:ext cx="22860" cy="1004173"/>
          </a:xfrm>
          <a:prstGeom prst="rect">
            <a:avLst/>
          </a:prstGeom>
          <a:solidFill>
            <a:srgbClr val="3E2513"/>
          </a:solidFill>
          <a:ln/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72220"/>
            <a:ext cx="1019365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ID-Terapiens Holistiske Forståelse af MAS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389953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ID-terapi anlægger et holistisk-pentagralt perspektiv på misbrug, afhængighed og spiseforstyrrelser (MAS). Vi ser ubalancerne i en større sammenhæng, hvor fem dimensioner gensidigt påvirker hinanden. Vi arbejder ikke kun med symptomet, men med hele klientens liv og væren.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90" y="5590580"/>
            <a:ext cx="198358" cy="198358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93790" y="5880140"/>
            <a:ext cx="4215289" cy="22860"/>
          </a:xfrm>
          <a:prstGeom prst="rect">
            <a:avLst/>
          </a:prstGeom>
          <a:solidFill>
            <a:srgbClr val="3E2513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Text 3"/>
          <p:cNvSpPr/>
          <p:nvPr/>
        </p:nvSpPr>
        <p:spPr>
          <a:xfrm>
            <a:off x="793790" y="60250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Holistisk perspektiv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93790" y="6454259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Behandling af hele mennesket i sammenhæng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07437" y="5590580"/>
            <a:ext cx="198358" cy="198358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5207437" y="5880140"/>
            <a:ext cx="4215408" cy="22860"/>
          </a:xfrm>
          <a:prstGeom prst="rect">
            <a:avLst/>
          </a:prstGeom>
          <a:solidFill>
            <a:srgbClr val="3E2513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1" name="Text 6"/>
          <p:cNvSpPr/>
          <p:nvPr/>
        </p:nvSpPr>
        <p:spPr>
          <a:xfrm>
            <a:off x="5207437" y="60250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Integrativ metode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5207437" y="6454259"/>
            <a:ext cx="42154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Fem dimensioner arbejder sammen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21203" y="5590580"/>
            <a:ext cx="198358" cy="198358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9621203" y="5880140"/>
            <a:ext cx="4215289" cy="22860"/>
          </a:xfrm>
          <a:prstGeom prst="rect">
            <a:avLst/>
          </a:prstGeom>
          <a:solidFill>
            <a:srgbClr val="3E2513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5" name="Text 9"/>
          <p:cNvSpPr/>
          <p:nvPr/>
        </p:nvSpPr>
        <p:spPr>
          <a:xfrm>
            <a:off x="9621203" y="6025039"/>
            <a:ext cx="261604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Dybdegående healing</a:t>
            </a:r>
            <a:endParaRPr lang="en-US" sz="1950" dirty="0"/>
          </a:p>
        </p:txBody>
      </p:sp>
      <p:sp>
        <p:nvSpPr>
          <p:cNvPr id="16" name="Text 10"/>
          <p:cNvSpPr/>
          <p:nvPr/>
        </p:nvSpPr>
        <p:spPr>
          <a:xfrm>
            <a:off x="9621203" y="6454259"/>
            <a:ext cx="42152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Fra symptom til autentisk eksistens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47938"/>
            <a:ext cx="910506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De Fem Dimensioner i ID-Pentagonen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64851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ID-Pentagonen sikrer, at vi behandler hele mennesket. Et problem kan sjældent løses ved at se på én faktor alene. Hver dimension spiller en vital rolle i forståelsen og behandlingen af MAS.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2254091" y="278427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Krop – At Sanse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213497"/>
            <a:ext cx="394120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Fysiologiske konsekvenser, fysisk afhængighed og kropsbevidsthed. Behandling inkluderer restitution og heling for at genetablere kroppens balance.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4008" y="3964603"/>
            <a:ext cx="296942" cy="2969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5284" y="252317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Sind – At Tænke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895284" y="2952393"/>
            <a:ext cx="394132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Kognitive mønstre, psykiske temaer og overbevisninger. Udvikling af sunde strategier til at håndtere følelser og tanker.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0303" y="3384173"/>
            <a:ext cx="296942" cy="29694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994463" y="45202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Ånd – At Være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994463" y="4949428"/>
            <a:ext cx="384214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Tilstedeværelse, eksistentiel tomhed og længsel efter transcendens. MAS som flugt fra meningsløshed.</a:t>
            </a:r>
            <a:endParaRPr lang="en-US" sz="15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64250" y="4903768"/>
            <a:ext cx="296942" cy="296942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895284" y="619970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Kultur – At Relatere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9895284" y="6628924"/>
            <a:ext cx="394132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Forbindelse, sociale dynamikker og relationelle interventioner. Healing sker i fællesskab.</a:t>
            </a:r>
            <a:endParaRPr lang="en-US" sz="15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60303" y="6423362"/>
            <a:ext cx="296942" cy="296942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2254091" y="57797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Natur – At Gøre</a:t>
            </a:r>
            <a:endParaRPr lang="en-US" sz="1950" dirty="0"/>
          </a:p>
        </p:txBody>
      </p:sp>
      <p:sp>
        <p:nvSpPr>
          <p:cNvPr id="21" name="Text 11"/>
          <p:cNvSpPr/>
          <p:nvPr/>
        </p:nvSpPr>
        <p:spPr>
          <a:xfrm>
            <a:off x="793790" y="6208990"/>
            <a:ext cx="394120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Adfærdsmønstre, vaner og fysisk miljø. Bryde destruktive mønstre og skabe nye, sunde vaner.</a:t>
            </a:r>
            <a:endParaRPr lang="en-US" sz="155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874008" y="5842933"/>
            <a:ext cx="296942" cy="2969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616" y="505063"/>
            <a:ext cx="7067550" cy="57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De Fem Terapeutiske Domæner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4616" y="1446371"/>
            <a:ext cx="13161169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ID-terapien strukturerer arbejdet med MAS i fem tids- og opmærksomhedsdomæner, som er integreret i den pentagrale model. Hvert domæne adresserer forskellige aspekter af klientens oplevelse og healing.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03770" y="2240637"/>
            <a:ext cx="22860" cy="5484019"/>
          </a:xfrm>
          <a:prstGeom prst="roundRect">
            <a:avLst>
              <a:gd name="adj" fmla="val 12052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6580406" y="2435781"/>
            <a:ext cx="551021" cy="22860"/>
          </a:xfrm>
          <a:prstGeom prst="roundRect">
            <a:avLst>
              <a:gd name="adj" fmla="val 12052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Shape 4"/>
          <p:cNvSpPr/>
          <p:nvPr/>
        </p:nvSpPr>
        <p:spPr>
          <a:xfrm>
            <a:off x="7108567" y="2240637"/>
            <a:ext cx="413266" cy="413266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Text 5"/>
          <p:cNvSpPr/>
          <p:nvPr/>
        </p:nvSpPr>
        <p:spPr>
          <a:xfrm>
            <a:off x="7177385" y="2275046"/>
            <a:ext cx="275511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3925491" y="2303740"/>
            <a:ext cx="247138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0. Nutid – Symptomer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4616" y="2700814"/>
            <a:ext cx="5662255" cy="881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Her og nu-situation, fysisk kondition og symptomer. Anerkendelse af MAS gennem skabelse af tryg, ikke-dømmende relation.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498973" y="3537704"/>
            <a:ext cx="551021" cy="22860"/>
          </a:xfrm>
          <a:prstGeom prst="roundRect">
            <a:avLst>
              <a:gd name="adj" fmla="val 12052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1" name="Shape 9"/>
          <p:cNvSpPr/>
          <p:nvPr/>
        </p:nvSpPr>
        <p:spPr>
          <a:xfrm>
            <a:off x="7108567" y="3342561"/>
            <a:ext cx="413266" cy="413266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2" name="Text 10"/>
          <p:cNvSpPr/>
          <p:nvPr/>
        </p:nvSpPr>
        <p:spPr>
          <a:xfrm>
            <a:off x="7177385" y="3376970"/>
            <a:ext cx="275511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2150" dirty="0"/>
          </a:p>
        </p:txBody>
      </p:sp>
      <p:sp>
        <p:nvSpPr>
          <p:cNvPr id="13" name="Text 11"/>
          <p:cNvSpPr/>
          <p:nvPr/>
        </p:nvSpPr>
        <p:spPr>
          <a:xfrm>
            <a:off x="8233529" y="3405664"/>
            <a:ext cx="311479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1. Fremtid – Mål og Visioner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233529" y="3802737"/>
            <a:ext cx="5662255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Skabe håb og realistiske mål. Brug af ID-Oktanten, MARS-modellen og baglæns planlægning til at bryde vanemønstre.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580406" y="4487585"/>
            <a:ext cx="551021" cy="22860"/>
          </a:xfrm>
          <a:prstGeom prst="roundRect">
            <a:avLst>
              <a:gd name="adj" fmla="val 12052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6" name="Shape 14"/>
          <p:cNvSpPr/>
          <p:nvPr/>
        </p:nvSpPr>
        <p:spPr>
          <a:xfrm>
            <a:off x="7108567" y="4292441"/>
            <a:ext cx="413266" cy="413266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7" name="Text 15"/>
          <p:cNvSpPr/>
          <p:nvPr/>
        </p:nvSpPr>
        <p:spPr>
          <a:xfrm>
            <a:off x="7177385" y="4326850"/>
            <a:ext cx="275511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2150" dirty="0"/>
          </a:p>
        </p:txBody>
      </p:sp>
      <p:sp>
        <p:nvSpPr>
          <p:cNvPr id="18" name="Text 16"/>
          <p:cNvSpPr/>
          <p:nvPr/>
        </p:nvSpPr>
        <p:spPr>
          <a:xfrm>
            <a:off x="4091226" y="4355544"/>
            <a:ext cx="23056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2. Fortid – Baggrund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34616" y="4752618"/>
            <a:ext cx="5662255" cy="881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Forstå hvordan traumer og dysfunktionelle relationer har formet nuværende udfordringer gennem Tidsrumsmetoden og Y-modellen.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498973" y="5437465"/>
            <a:ext cx="551021" cy="22860"/>
          </a:xfrm>
          <a:prstGeom prst="roundRect">
            <a:avLst>
              <a:gd name="adj" fmla="val 12052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1" name="Shape 19"/>
          <p:cNvSpPr/>
          <p:nvPr/>
        </p:nvSpPr>
        <p:spPr>
          <a:xfrm>
            <a:off x="7108567" y="5242322"/>
            <a:ext cx="413266" cy="413266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2" name="Text 20"/>
          <p:cNvSpPr/>
          <p:nvPr/>
        </p:nvSpPr>
        <p:spPr>
          <a:xfrm>
            <a:off x="7177385" y="5276731"/>
            <a:ext cx="275511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4</a:t>
            </a:r>
            <a:endParaRPr lang="en-US" sz="2150" dirty="0"/>
          </a:p>
        </p:txBody>
      </p:sp>
      <p:sp>
        <p:nvSpPr>
          <p:cNvPr id="23" name="Text 21"/>
          <p:cNvSpPr/>
          <p:nvPr/>
        </p:nvSpPr>
        <p:spPr>
          <a:xfrm>
            <a:off x="8233529" y="5305425"/>
            <a:ext cx="2295882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3. Samtid – Alliance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233529" y="5702498"/>
            <a:ext cx="5662255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Den terapeutiske relation som helende container. Skabelse af trygt, autentisk klient-terapeut-forhold.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580406" y="6387346"/>
            <a:ext cx="551021" cy="22860"/>
          </a:xfrm>
          <a:prstGeom prst="roundRect">
            <a:avLst>
              <a:gd name="adj" fmla="val 12052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6" name="Shape 24"/>
          <p:cNvSpPr/>
          <p:nvPr/>
        </p:nvSpPr>
        <p:spPr>
          <a:xfrm>
            <a:off x="7108567" y="6192203"/>
            <a:ext cx="413266" cy="413266"/>
          </a:xfrm>
          <a:prstGeom prst="roundRect">
            <a:avLst>
              <a:gd name="adj" fmla="val 6667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7" name="Text 25"/>
          <p:cNvSpPr/>
          <p:nvPr/>
        </p:nvSpPr>
        <p:spPr>
          <a:xfrm>
            <a:off x="7177385" y="6226612"/>
            <a:ext cx="275511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5</a:t>
            </a:r>
            <a:endParaRPr lang="en-US" sz="2150" dirty="0"/>
          </a:p>
        </p:txBody>
      </p:sp>
      <p:sp>
        <p:nvSpPr>
          <p:cNvPr id="28" name="Text 26"/>
          <p:cNvSpPr/>
          <p:nvPr/>
        </p:nvSpPr>
        <p:spPr>
          <a:xfrm>
            <a:off x="2973467" y="6255306"/>
            <a:ext cx="342340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4. Kollektiv Fortid – Arketyper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734616" y="6652379"/>
            <a:ext cx="5662255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Bevidstgøre arketypiske roller og transformere destruktive mønstre til konstruktive.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1380" y="385882"/>
            <a:ext cx="5348407" cy="438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Praktiske Værktøjer i ID-Terapi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61380" y="1175147"/>
            <a:ext cx="3586282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Grundform til Terapeutisk Arbejde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561380" y="1578531"/>
            <a:ext cx="7275076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Et essentielt ID-værktøj til at skabe afstand og disidentifikation fra den lidende form:</a:t>
            </a:r>
            <a:endParaRPr lang="en-US" sz="1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80" y="1960959"/>
            <a:ext cx="701635" cy="8645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03271" y="2101215"/>
            <a:ext cx="1754267" cy="21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Position 1 – Accept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403271" y="2460665"/>
            <a:ext cx="643318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"Jeg er ok og jeg er X-afhængig..." Etablerer accept af selvet før problemet adresseres.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80" y="2825472"/>
            <a:ext cx="701635" cy="86451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03271" y="2965728"/>
            <a:ext cx="2535674" cy="21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Position 2 – Disidentifikation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1403271" y="3325178"/>
            <a:ext cx="643318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Klienten træder ud, ser på sig selv og indser: "Misbruget er mit – MEN det er ikke mig."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80" y="3689985"/>
            <a:ext cx="701635" cy="86451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03271" y="3830241"/>
            <a:ext cx="1754267" cy="21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Integration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1403271" y="4189690"/>
            <a:ext cx="6433185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Vender tilbage for at modtage indsigterne og tage det nye perspektiv ind i krop og hjerte.</a:t>
            </a:r>
            <a:endParaRPr lang="en-US" sz="11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499" y="1192768"/>
            <a:ext cx="5890022" cy="589002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086782" y="6519505"/>
            <a:ext cx="2679859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Tegneterapi og Refleksion</a:t>
            </a:r>
            <a:endParaRPr lang="en-US" sz="1650" dirty="0"/>
          </a:p>
        </p:txBody>
      </p:sp>
      <p:sp>
        <p:nvSpPr>
          <p:cNvPr id="16" name="Text 10"/>
          <p:cNvSpPr/>
          <p:nvPr/>
        </p:nvSpPr>
        <p:spPr>
          <a:xfrm>
            <a:off x="2086782" y="6922889"/>
            <a:ext cx="5890022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Klienten tegner sit MAS-mønster – omdanner indre kaos til håndterbart symbol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2086782" y="7196494"/>
            <a:ext cx="5890022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Terapeuten analyserer tegningen for blokeringer og ressourcer</a:t>
            </a:r>
            <a:endParaRPr lang="en-US" sz="1100" dirty="0"/>
          </a:p>
        </p:txBody>
      </p:sp>
      <p:sp>
        <p:nvSpPr>
          <p:cNvPr id="18" name="Text 12"/>
          <p:cNvSpPr/>
          <p:nvPr/>
        </p:nvSpPr>
        <p:spPr>
          <a:xfrm>
            <a:off x="2086782" y="7470100"/>
            <a:ext cx="5890022" cy="224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Udvikling af pentagral handlingsplan på tværs af de fem dimensioner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56987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Teoretisk Fundament: Christina Grof og Irvin Yalom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393156"/>
            <a:ext cx="3536156" cy="11162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Christina Grof: Tørsten efter det Guddommelige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1091446" y="3732609"/>
            <a:ext cx="3238500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Afhængighed er en misforstået søgen efter transcendens – en spirituel krise maskeret som misbrug.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793790" y="3732609"/>
            <a:ext cx="22860" cy="1270159"/>
          </a:xfrm>
          <a:prstGeom prst="rect">
            <a:avLst/>
          </a:prstGeom>
          <a:solidFill>
            <a:srgbClr val="3E2513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Text 4"/>
          <p:cNvSpPr/>
          <p:nvPr/>
        </p:nvSpPr>
        <p:spPr>
          <a:xfrm>
            <a:off x="793790" y="5226010"/>
            <a:ext cx="3536156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Grofs perspektiv validerer arbejdet med Ånd-dimensionen og brugen af spirituelle praksisser som meditation og kropsarbejde som sunde erstatninger for destruktiv adfærd.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821674" y="2393156"/>
            <a:ext cx="3536156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Irvin Yalom: De Fire Ultimative Anliggender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4821674" y="3335655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Psykisk lidelse udspringer af eksistentielle temaer: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4821674" y="4149328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Død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– angst for tilintetgørelse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4821674" y="4536281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Frihed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– ansvar for eget liv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821674" y="4923234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Isolation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– fundamental adskilelse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4821674" y="5627727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Meningsløshed</a:t>
            </a: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– søgen efter mening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4821674" y="6441400"/>
            <a:ext cx="35361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Giver teoretisk fundament for at arbejde med meningsskabelse, ansvar og autenticitet.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555308"/>
            <a:ext cx="733794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Afhængighed som Budbringer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280190" y="1473041"/>
            <a:ext cx="7556421" cy="2572226"/>
          </a:xfrm>
          <a:prstGeom prst="roundRect">
            <a:avLst>
              <a:gd name="adj" fmla="val 1157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5" name="Shape 2"/>
          <p:cNvSpPr/>
          <p:nvPr/>
        </p:nvSpPr>
        <p:spPr>
          <a:xfrm>
            <a:off x="6478548" y="1671399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2259" y="1834991"/>
            <a:ext cx="267891" cy="2678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78548" y="2465070"/>
            <a:ext cx="393537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Mary O'Malley: Den Skjulte Gave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6478548" y="2894290"/>
            <a:ext cx="715970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Afhængighed er en budbringer for underliggende smerte og skal mødes med nysgerrighed og selvmedfølelse frem for kontrol. Styrker behovet for ikke-dømmende alliance og mindfulness-teknikker.</a:t>
            </a:r>
            <a:endParaRPr lang="en-US" sz="1550" dirty="0"/>
          </a:p>
        </p:txBody>
      </p:sp>
      <p:sp>
        <p:nvSpPr>
          <p:cNvPr id="9" name="Shape 5"/>
          <p:cNvSpPr/>
          <p:nvPr/>
        </p:nvSpPr>
        <p:spPr>
          <a:xfrm>
            <a:off x="6280190" y="4243626"/>
            <a:ext cx="7556421" cy="2254687"/>
          </a:xfrm>
          <a:prstGeom prst="roundRect">
            <a:avLst>
              <a:gd name="adj" fmla="val 1320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0" name="Shape 6"/>
          <p:cNvSpPr/>
          <p:nvPr/>
        </p:nvSpPr>
        <p:spPr>
          <a:xfrm>
            <a:off x="6478548" y="4441984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da-DK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42259" y="4605576"/>
            <a:ext cx="267891" cy="2678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78548" y="5235654"/>
            <a:ext cx="267652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Bevidsthedsteknikker</a:t>
            </a:r>
            <a:endParaRPr lang="en-US" sz="1950" dirty="0"/>
          </a:p>
        </p:txBody>
      </p:sp>
      <p:sp>
        <p:nvSpPr>
          <p:cNvPr id="13" name="Text 8"/>
          <p:cNvSpPr/>
          <p:nvPr/>
        </p:nvSpPr>
        <p:spPr>
          <a:xfrm>
            <a:off x="6478548" y="5664875"/>
            <a:ext cx="715970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Skabe afstand mellem impuls og handling gennem mindfulness, åndedræt og kropsbevidsthed. Hjælper med at bryde automatiske reaktionsmønstre.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6280190" y="6721554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O'Malleys tilgang understreger, at vi ikke bekæmper afhængigheden, men lærer at lytte til den. Den destruktive adfærd forsøger at kommunikere et dybere behov, som må anerkendes og adresseres med medfølelse.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88" y="325874"/>
            <a:ext cx="7025164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Spiseforstyrrelser: Identitet og Kropsbevidsthed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73988" y="992267"/>
            <a:ext cx="3850243" cy="222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Lisbeth Henriksen: Anoreksiens Tynde Krop</a:t>
            </a:r>
            <a:endParaRPr lang="en-US" sz="13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88" y="1347668"/>
            <a:ext cx="6696670" cy="504198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3988" y="6571210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Anoreksi er en selvskabt identitet og rationel strategi for at håndtere dyb indre smerte – ikke primært en vægtsygdom.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73988" y="6867318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Understøtter ID-terapeutisk fokus på: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73988" y="7163427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Identitetsarbejde og selvforståelse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73988" y="7394408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Genopdagelse af livsappetit og følelse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473988" y="7625389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Arbejde med eksistentiel tomhed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7467362" y="992267"/>
            <a:ext cx="2654379" cy="222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Signe Simonsen: Mærk Maden</a:t>
            </a:r>
            <a:endParaRPr lang="en-US" sz="13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362" y="1347668"/>
            <a:ext cx="6696670" cy="504198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67362" y="6571210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Spiseproblemer skyldes ofte psykisk sult – behov for nærvær og omsorg, der fejlagtigt dækkes med mad.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7467362" y="6867318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Konkrete praksismetoder: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7467362" y="7163427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Mindful spisning og sansebevidsthed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7467362" y="7394408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Skelnen mellem sulttyper (fysisk vs. følelsesmæssig)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7467362" y="7625389"/>
            <a:ext cx="6696670" cy="18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Genoprette kropskontakt og intuition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0932" y="543758"/>
            <a:ext cx="9220795" cy="617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Integration af Teoretiske Perspektiver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790932" y="1557099"/>
            <a:ext cx="13048536" cy="632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De teoretiske perspektiver fungerer som rygstøtte for ID-terapiens grundlæggende præmis: MAS er ikke kun et symptomproblem, men en eksistentiel, spirituel og psykologisk krise.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932" y="2412206"/>
            <a:ext cx="3076694" cy="307669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0932" y="5686544"/>
            <a:ext cx="247173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Spirituel Dimension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790932" y="6114098"/>
            <a:ext cx="3076694" cy="1581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Grof viser, at afhængighed kan være tørst efter transcendens. Validerer arbejdet med Ånd gennem meditation og holistiske praksisser.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800" y="2412206"/>
            <a:ext cx="3076813" cy="307681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14800" y="5686663"/>
            <a:ext cx="274605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Eksistentiel Forståelse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4114800" y="6114217"/>
            <a:ext cx="3076813" cy="1265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Yalom giver fundament for meningsskabelse og ansvar. Arbejdet med de ultimative anliggender skaber autenticitet.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8787" y="2412206"/>
            <a:ext cx="3076694" cy="307669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38787" y="5686544"/>
            <a:ext cx="247173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Medfølende Tilgang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7438787" y="6114098"/>
            <a:ext cx="3076694" cy="1265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O'Malley betoner nysgerrighed frem for kontrol. Styrker den ikke-dømmende alliance og mindfulness-praksis.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2655" y="2412206"/>
            <a:ext cx="3076813" cy="307681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762655" y="5686663"/>
            <a:ext cx="247173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Kropslig Integration</a:t>
            </a:r>
            <a:endParaRPr lang="en-US" sz="1900" dirty="0"/>
          </a:p>
        </p:txBody>
      </p:sp>
      <p:sp>
        <p:nvSpPr>
          <p:cNvPr id="15" name="Text 9"/>
          <p:cNvSpPr/>
          <p:nvPr/>
        </p:nvSpPr>
        <p:spPr>
          <a:xfrm>
            <a:off x="10762655" y="6114217"/>
            <a:ext cx="3076813" cy="1581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Henriksen og Simonsen fokuserer på identitet og kropsbevidsthed. Genopdagelse af livsappetit gennem sansebevidsthed.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989</Words>
  <Application>Microsoft Office PowerPoint</Application>
  <PresentationFormat>Brugerdefineret</PresentationFormat>
  <Paragraphs>111</Paragraphs>
  <Slides>10</Slides>
  <Notes>10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Arial</vt:lpstr>
      <vt:lpstr>Platypi Medium</vt:lpstr>
      <vt:lpstr>Source Serif 4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Morten Johansson</dc:creator>
  <cp:lastModifiedBy>Morten Johansson</cp:lastModifiedBy>
  <cp:revision>2</cp:revision>
  <dcterms:created xsi:type="dcterms:W3CDTF">2025-12-04T13:25:30Z</dcterms:created>
  <dcterms:modified xsi:type="dcterms:W3CDTF">2025-12-04T13:28:01Z</dcterms:modified>
</cp:coreProperties>
</file>